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5" r:id="rId5"/>
    <p:sldId id="310" r:id="rId6"/>
    <p:sldId id="321" r:id="rId7"/>
    <p:sldId id="323" r:id="rId8"/>
    <p:sldId id="325" r:id="rId9"/>
    <p:sldId id="324" r:id="rId10"/>
    <p:sldId id="322" r:id="rId11"/>
    <p:sldId id="326" r:id="rId12"/>
    <p:sldId id="327" r:id="rId13"/>
    <p:sldId id="328" r:id="rId14"/>
    <p:sldId id="329" r:id="rId15"/>
    <p:sldId id="330" r:id="rId16"/>
    <p:sldId id="315" r:id="rId17"/>
    <p:sldId id="314" r:id="rId18"/>
  </p:sldIdLst>
  <p:sldSz cx="12188825" cy="6858000"/>
  <p:notesSz cx="6858000" cy="9144000"/>
  <p:custDataLst>
    <p:tags r:id="rId21"/>
  </p:custDataLst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29" autoAdjust="0"/>
  </p:normalViewPr>
  <p:slideViewPr>
    <p:cSldViewPr showGuides="1">
      <p:cViewPr varScale="1">
        <p:scale>
          <a:sx n="114" d="100"/>
          <a:sy n="114" d="100"/>
        </p:scale>
        <p:origin x="414" y="10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E5537FE1-9AC0-4E7B-8240-1A43C23ADFFC}" type="datetime1">
              <a:rPr lang="pl-PL" smtClean="0"/>
              <a:pPr algn="r" rtl="0"/>
              <a:t>25.10.2020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pl-PL" smtClean="0"/>
              <a:pPr algn="r" rtl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D8918F0C-E00F-4A8E-8134-6E7E70E85DF2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dirty="0"/>
              <a:t>Kliknij, aby edytować style wzorca tekstu</a:t>
            </a:r>
          </a:p>
          <a:p>
            <a:pPr lvl="1" rtl="0"/>
            <a:r>
              <a:rPr lang="pl-PL" dirty="0"/>
              <a:t>Drugi poziom</a:t>
            </a:r>
          </a:p>
          <a:p>
            <a:pPr lvl="2" rtl="0"/>
            <a:r>
              <a:rPr lang="pl-PL" dirty="0"/>
              <a:t>Trzeci poziom</a:t>
            </a:r>
          </a:p>
          <a:p>
            <a:pPr lvl="3" rtl="0"/>
            <a:r>
              <a:rPr lang="pl-PL" dirty="0"/>
              <a:t>Czwarty poziom</a:t>
            </a:r>
          </a:p>
          <a:p>
            <a:pPr lvl="4" rtl="0"/>
            <a:r>
              <a:rPr lang="pl-PL" dirty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l-PL"/>
              <a:t>Kliknij, aby edytować styl wzorca podtytułu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36D2E9F-0F82-49B6-A2C8-EE0BA7F08992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B94C0DF-E7CA-4BAB-BFE2-F485C5AA0C64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C25D39C-A725-47F3-929B-837E77585050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8E4306D-F956-4638-A175-53681C07CAF7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D633E3A-2A64-4F11-B7C1-BC46A62F886C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pl-PL" dirty="0"/>
              <a:t>​</a:t>
            </a:r>
            <a:fld id="{F954CE60-097C-4177-B166-3AF23E53212D}" type="datetime1">
              <a:rPr lang="pl-PL" smtClean="0"/>
              <a:pPr/>
              <a:t>25.10.2020</a:t>
            </a:fld>
            <a:r>
              <a:rPr lang="pl-PL" dirty="0"/>
              <a:t>​</a:t>
            </a:r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844DE86-FBAA-483E-BC6C-F76A6A3BCCC6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0B817BC-5964-49C1-9EBA-CEACFF41E2FF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7CED80F-7695-460B-B4CF-B1E146469F51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raz — symbol zastępczy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9C3C562-E774-41B2-ABB1-4021AD5F1031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l-PL" dirty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dirty="0"/>
              <a:t>Kliknij, aby edytować style wzorca tekstu</a:t>
            </a:r>
          </a:p>
          <a:p>
            <a:pPr lvl="1" rtl="0"/>
            <a:r>
              <a:rPr lang="pl-PL" dirty="0"/>
              <a:t>Drugi poziom</a:t>
            </a:r>
          </a:p>
          <a:p>
            <a:pPr lvl="2" rtl="0"/>
            <a:r>
              <a:rPr lang="pl-PL" dirty="0"/>
              <a:t>Trzeci poziom</a:t>
            </a:r>
          </a:p>
          <a:p>
            <a:pPr lvl="3" rtl="0"/>
            <a:r>
              <a:rPr lang="pl-PL" dirty="0"/>
              <a:t>Czwarty poziom</a:t>
            </a:r>
          </a:p>
          <a:p>
            <a:pPr lvl="4" rtl="0"/>
            <a:r>
              <a:rPr lang="pl-PL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116C4-17E1-407D-A73E-F145D94BC54C}" type="datetime1">
              <a:rPr lang="pl-PL" smtClean="0"/>
              <a:pPr/>
              <a:t>25.10.2020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/>
          <p:cNvSpPr>
            <a:spLocks noGrp="1"/>
          </p:cNvSpPr>
          <p:nvPr>
            <p:ph type="ctrTitle"/>
          </p:nvPr>
        </p:nvSpPr>
        <p:spPr>
          <a:xfrm>
            <a:off x="189756" y="5085184"/>
            <a:ext cx="11305256" cy="1656184"/>
          </a:xfrm>
          <a:noFill/>
        </p:spPr>
        <p:txBody>
          <a:bodyPr rtlCol="0">
            <a:noAutofit/>
          </a:bodyPr>
          <a:lstStyle/>
          <a:p>
            <a:r>
              <a:rPr lang="pl-PL" sz="3600" dirty="0"/>
              <a:t>Tworzenie mapy pomieszczenia za pomocą autonomicznej, mobilnej platformy skanującej</a:t>
            </a:r>
          </a:p>
        </p:txBody>
      </p:sp>
      <p:sp>
        <p:nvSpPr>
          <p:cNvPr id="4" name="Podtytuł 3"/>
          <p:cNvSpPr>
            <a:spLocks noGrp="1"/>
          </p:cNvSpPr>
          <p:nvPr>
            <p:ph type="subTitle" idx="1"/>
          </p:nvPr>
        </p:nvSpPr>
        <p:spPr>
          <a:xfrm>
            <a:off x="6886500" y="5517232"/>
            <a:ext cx="5112568" cy="1080120"/>
          </a:xfrm>
        </p:spPr>
        <p:txBody>
          <a:bodyPr rtlCol="0"/>
          <a:lstStyle/>
          <a:p>
            <a:pPr rtl="0"/>
            <a:r>
              <a:rPr lang="pl-PL" dirty="0"/>
              <a:t>Tomasz jakubowski [241976] [TIP]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Aktualny stan prac</a:t>
            </a:r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8B74F427-C2CF-402C-A94D-8098B5F12E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212" y="1916536"/>
            <a:ext cx="8514892" cy="5091454"/>
          </a:xfrm>
          <a:prstGeom prst="rect">
            <a:avLst/>
          </a:prstGeom>
        </p:spPr>
      </p:pic>
      <p:pic>
        <p:nvPicPr>
          <p:cNvPr id="11" name="Obraz 10" descr="Obraz zawierający zrzut ekranu, monitor, komputer, ekran&#10;&#10;Opis wygenerowany automatycznie">
            <a:extLst>
              <a:ext uri="{FF2B5EF4-FFF2-40B4-BE49-F238E27FC236}">
                <a16:creationId xmlns:a16="http://schemas.microsoft.com/office/drawing/2014/main" id="{2B91F5BB-FD9C-44F5-99D1-8ABBA72D3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852" y="1909563"/>
            <a:ext cx="8476072" cy="5091454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E4D7A9FB-FD83-47CB-A124-95DE34111A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30524" y="1893494"/>
            <a:ext cx="8606663" cy="5137538"/>
          </a:xfrm>
          <a:prstGeom prst="rect">
            <a:avLst/>
          </a:prstGeom>
        </p:spPr>
      </p:pic>
      <p:pic>
        <p:nvPicPr>
          <p:cNvPr id="6" name="Obraz 5" descr="Obraz zawierający zrzut ekranu, monitor, komputer, ekran&#10;&#10;Opis wygenerowany automatycznie">
            <a:extLst>
              <a:ext uri="{FF2B5EF4-FFF2-40B4-BE49-F238E27FC236}">
                <a16:creationId xmlns:a16="http://schemas.microsoft.com/office/drawing/2014/main" id="{E62836C5-D53A-461B-9D14-21149B985F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63723" y="1909563"/>
            <a:ext cx="8606663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7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Aktualny stan prac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FDC00A15-A3CC-4267-A298-0B516BBF9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812" y="2014790"/>
            <a:ext cx="4608512" cy="4462210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1CEBC40D-35F3-44DF-B794-5EC320543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428" y="1226297"/>
            <a:ext cx="5419048" cy="52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350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Aktualny stan prac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1BC20CE7-A2D7-4E02-B7AF-E37D41123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132" y="1752600"/>
            <a:ext cx="5040560" cy="486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4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Podsumowanie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522410" y="1916832"/>
            <a:ext cx="9756577" cy="4102969"/>
          </a:xfrm>
        </p:spPr>
        <p:txBody>
          <a:bodyPr rtlCol="0"/>
          <a:lstStyle/>
          <a:p>
            <a:pPr marL="0" indent="0" rtl="0">
              <a:buNone/>
            </a:pPr>
            <a:r>
              <a:rPr lang="pl-PL" dirty="0"/>
              <a:t>Na drodze do osiągnięcia aktualnego efektu natrafiłem na wiele problemów z jazdą, spadającymi gąsienicami, kalibracją magnetometru, dopasowaniem pomiarów do mapy, zasilaniem i wieloma innymi. Zadanie jest dużo bardziej pracochłonne niż by się mogło wydawać. Nie mniej jednak uważam że postęp prac jest dość równomierny i uda mi się obsłużyć choć jeden algorytm autonomicznej jazdy.</a:t>
            </a:r>
          </a:p>
        </p:txBody>
      </p:sp>
    </p:spTree>
    <p:extLst>
      <p:ext uri="{BB962C8B-B14F-4D97-AF65-F5344CB8AC3E}">
        <p14:creationId xmlns:p14="http://schemas.microsoft.com/office/powerpoint/2010/main" val="268142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Dziękuję za uwagę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l-PL" dirty="0"/>
              <a:t>Tomasz jakubowski [241976] [</a:t>
            </a:r>
            <a:r>
              <a:rPr lang="pl-PL" dirty="0" err="1"/>
              <a:t>tip</a:t>
            </a:r>
            <a:r>
              <a:rPr lang="pl-PL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Konspekt prezentacji</a:t>
            </a:r>
          </a:p>
        </p:txBody>
      </p:sp>
      <p:sp>
        <p:nvSpPr>
          <p:cNvPr id="14" name="Zawartość — symbol zastępczy 13"/>
          <p:cNvSpPr>
            <a:spLocks noGrp="1"/>
          </p:cNvSpPr>
          <p:nvPr>
            <p:ph idx="1"/>
          </p:nvPr>
        </p:nvSpPr>
        <p:spPr>
          <a:xfrm>
            <a:off x="1522413" y="1904999"/>
            <a:ext cx="4753639" cy="4114801"/>
          </a:xfrm>
        </p:spPr>
        <p:txBody>
          <a:bodyPr rtlCol="0"/>
          <a:lstStyle/>
          <a:p>
            <a:pPr rtl="0"/>
            <a:r>
              <a:rPr lang="pl-PL" dirty="0"/>
              <a:t>Wstęp</a:t>
            </a:r>
          </a:p>
          <a:p>
            <a:r>
              <a:rPr lang="pl-PL" dirty="0"/>
              <a:t>Założenia projektowe</a:t>
            </a:r>
          </a:p>
          <a:p>
            <a:pPr rtl="0"/>
            <a:r>
              <a:rPr lang="pl-PL" dirty="0"/>
              <a:t>Dobór dostępnych technologii</a:t>
            </a:r>
          </a:p>
          <a:p>
            <a:pPr rtl="0"/>
            <a:r>
              <a:rPr lang="pl-PL" dirty="0"/>
              <a:t>Aktualny stan prac</a:t>
            </a:r>
          </a:p>
          <a:p>
            <a:pPr rtl="0"/>
            <a:r>
              <a:rPr lang="pl-PL" dirty="0"/>
              <a:t>Podsumowanie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1FFAEB99-F9C8-43A2-AC9E-E73669DA3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451" y="2104648"/>
            <a:ext cx="4753638" cy="269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Wstęp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9144000" cy="762000"/>
          </a:xfrm>
        </p:spPr>
        <p:txBody>
          <a:bodyPr rtlCol="0"/>
          <a:lstStyle/>
          <a:p>
            <a:pPr rtl="0"/>
            <a:r>
              <a:rPr lang="pl-PL" dirty="0"/>
              <a:t>Podstawa projektu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522410" y="2743201"/>
            <a:ext cx="9144001" cy="3276600"/>
          </a:xfrm>
        </p:spPr>
        <p:txBody>
          <a:bodyPr rtlCol="0"/>
          <a:lstStyle/>
          <a:p>
            <a:pPr marL="0" indent="0">
              <a:buNone/>
            </a:pPr>
            <a:r>
              <a:rPr lang="pl-PL" dirty="0"/>
              <a:t>Temat mojej pracy inżynierskiej dotyczy projektu oraz budowy robota zdolnego do samodzielnego poruszania się w płaszczyźnie 2D i tworzenia mapy pomieszczenia w którym się znajduje.</a:t>
            </a:r>
          </a:p>
          <a:p>
            <a:pPr marL="0" indent="0">
              <a:buNone/>
            </a:pPr>
            <a:r>
              <a:rPr lang="pl-PL" dirty="0"/>
              <a:t>Jest to zadanie realizowane powszechnie przez inteligentne odkurzacze, niektóre modele dają użytkownikowi możliwość podglądu mapy swojego domu w aplikacji.</a:t>
            </a:r>
          </a:p>
        </p:txBody>
      </p:sp>
    </p:spTree>
    <p:extLst>
      <p:ext uri="{BB962C8B-B14F-4D97-AF65-F5344CB8AC3E}">
        <p14:creationId xmlns:p14="http://schemas.microsoft.com/office/powerpoint/2010/main" val="118131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Założenia projektowe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522410" y="1916832"/>
            <a:ext cx="9144001" cy="4102969"/>
          </a:xfrm>
        </p:spPr>
        <p:txBody>
          <a:bodyPr rtlCol="0">
            <a:normAutofit/>
          </a:bodyPr>
          <a:lstStyle/>
          <a:p>
            <a:r>
              <a:rPr lang="pl-PL" dirty="0"/>
              <a:t>Gotowy system powinien być w stanie zmierzyć pomieszczenie i wygenerować graficzną prezentację płaskiej mapy pomieszczenia</a:t>
            </a:r>
          </a:p>
          <a:p>
            <a:r>
              <a:rPr lang="pl-PL" dirty="0"/>
              <a:t>Pomiar zachodzi na wysokości ok. 10-15 cm od powierzchni podłogi</a:t>
            </a:r>
          </a:p>
          <a:p>
            <a:r>
              <a:rPr lang="pl-PL" dirty="0"/>
              <a:t>Użytkownik wydaje robotowi polecenia za pomocą programu komputerowego</a:t>
            </a:r>
          </a:p>
          <a:p>
            <a:pPr marL="0" indent="0">
              <a:buNone/>
            </a:pPr>
            <a:endParaRPr lang="pl-PL" dirty="0"/>
          </a:p>
          <a:p>
            <a:pPr marL="0" indent="0" rtl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3635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Założenia projektowe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522410" y="1916832"/>
            <a:ext cx="9144001" cy="4102969"/>
          </a:xfrm>
        </p:spPr>
        <p:txBody>
          <a:bodyPr rtlCol="0">
            <a:normAutofit fontScale="92500" lnSpcReduction="20000"/>
          </a:bodyPr>
          <a:lstStyle/>
          <a:p>
            <a:pPr marL="0" indent="0" rtl="0">
              <a:buNone/>
            </a:pPr>
            <a:r>
              <a:rPr lang="pl-PL" dirty="0"/>
              <a:t>Aby stworzyć mapę pomieszczenia robot będzie komunikował się z komputerem który będzie wydawał mu polecenia oraz odbierał dane z których taka mapa zostanie stworzona. Aby to było możliwe robot powinien być w stanie:</a:t>
            </a:r>
          </a:p>
          <a:p>
            <a:r>
              <a:rPr lang="pl-PL" dirty="0"/>
              <a:t>Jeździć w przód/tył</a:t>
            </a:r>
          </a:p>
          <a:p>
            <a:r>
              <a:rPr lang="pl-PL" dirty="0"/>
              <a:t>Zakręcać</a:t>
            </a:r>
          </a:p>
          <a:p>
            <a:r>
              <a:rPr lang="pl-PL" dirty="0"/>
              <a:t>Mierzyć przejechaną odległość</a:t>
            </a:r>
          </a:p>
          <a:p>
            <a:r>
              <a:rPr lang="pl-PL" dirty="0"/>
              <a:t>Mierzyć kąt w którym jest skierowany</a:t>
            </a:r>
          </a:p>
          <a:p>
            <a:r>
              <a:rPr lang="pl-PL" dirty="0"/>
              <a:t>Mierzyć dystans od siebie do przeszkody z dostatecznie wysoką rozdzielczością</a:t>
            </a:r>
          </a:p>
          <a:p>
            <a:r>
              <a:rPr lang="pl-PL" dirty="0"/>
              <a:t>Komunikować się z komputerem PC / Laptopem</a:t>
            </a:r>
          </a:p>
        </p:txBody>
      </p:sp>
    </p:spTree>
    <p:extLst>
      <p:ext uri="{BB962C8B-B14F-4D97-AF65-F5344CB8AC3E}">
        <p14:creationId xmlns:p14="http://schemas.microsoft.com/office/powerpoint/2010/main" val="1541663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Dobór dostępnych technologii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522410" y="1916832"/>
            <a:ext cx="9144001" cy="4102969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pl-PL" dirty="0"/>
              <a:t>Do spełnienia wcześniej wymienionych wymagań przyjąłem że potrzebne będą:</a:t>
            </a:r>
          </a:p>
          <a:p>
            <a:r>
              <a:rPr lang="pl-PL" dirty="0"/>
              <a:t>Dwa duże serwomechanizmy do napędu jednostki</a:t>
            </a:r>
          </a:p>
          <a:p>
            <a:r>
              <a:rPr lang="pl-PL" dirty="0"/>
              <a:t>Gąsienice zmniejszające poślizg, pozwalające łatwo zakręcać oraz pokonywać niewielkie przeszkody</a:t>
            </a:r>
          </a:p>
          <a:p>
            <a:r>
              <a:rPr lang="pl-PL" dirty="0"/>
              <a:t>Mały serwomechanizm do obrotu wieżyczki</a:t>
            </a:r>
          </a:p>
          <a:p>
            <a:r>
              <a:rPr lang="pl-PL" dirty="0"/>
              <a:t>Sensor odległości obracający się na w/w wieżyczce</a:t>
            </a:r>
          </a:p>
          <a:p>
            <a:r>
              <a:rPr lang="pl-PL" dirty="0"/>
              <a:t>Moduł </a:t>
            </a:r>
            <a:r>
              <a:rPr lang="pl-PL" dirty="0" err="1"/>
              <a:t>bluetooth</a:t>
            </a:r>
            <a:r>
              <a:rPr lang="pl-PL" dirty="0"/>
              <a:t> do komunikacji z komputerem</a:t>
            </a:r>
          </a:p>
        </p:txBody>
      </p:sp>
    </p:spTree>
    <p:extLst>
      <p:ext uri="{BB962C8B-B14F-4D97-AF65-F5344CB8AC3E}">
        <p14:creationId xmlns:p14="http://schemas.microsoft.com/office/powerpoint/2010/main" val="3426497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Dobór dostępnych technologii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9144000" cy="762000"/>
          </a:xfrm>
        </p:spPr>
        <p:txBody>
          <a:bodyPr rtlCol="0"/>
          <a:lstStyle/>
          <a:p>
            <a:pPr rtl="0"/>
            <a:r>
              <a:rPr lang="pl-PL" dirty="0"/>
              <a:t>Aktualnie wykorzystywane komponenty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522410" y="2743201"/>
            <a:ext cx="9143999" cy="3276600"/>
          </a:xfrm>
        </p:spPr>
        <p:txBody>
          <a:bodyPr rtlCol="0">
            <a:normAutofit fontScale="62500" lnSpcReduction="20000"/>
          </a:bodyPr>
          <a:lstStyle/>
          <a:p>
            <a:pPr marL="0" indent="0" rtl="0">
              <a:buNone/>
            </a:pPr>
            <a:r>
              <a:rPr lang="pl-PL" dirty="0"/>
              <a:t>Ze względu na dużą zmienność w projekcie nie zawarłem pełnej listy komponentów wykorzystywanych przez cały czas trwania projektu a jedynie aktualnie wykorzystywane elementy.</a:t>
            </a:r>
          </a:p>
          <a:p>
            <a:r>
              <a:rPr lang="pl-PL" dirty="0"/>
              <a:t>Sensor </a:t>
            </a:r>
            <a:r>
              <a:rPr lang="pl-PL" dirty="0" err="1"/>
              <a:t>Lidar</a:t>
            </a:r>
            <a:r>
              <a:rPr lang="pl-PL" dirty="0"/>
              <a:t> TF Luna</a:t>
            </a:r>
          </a:p>
          <a:p>
            <a:r>
              <a:rPr lang="pl-PL" dirty="0"/>
              <a:t>Serwomechanizmy </a:t>
            </a:r>
            <a:r>
              <a:rPr lang="pl-PL" dirty="0" err="1"/>
              <a:t>TowerPro</a:t>
            </a:r>
            <a:r>
              <a:rPr lang="pl-PL" dirty="0"/>
              <a:t> MG90S oraz MG995</a:t>
            </a:r>
          </a:p>
          <a:p>
            <a:r>
              <a:rPr lang="pl-PL" dirty="0" err="1"/>
              <a:t>Enkodery</a:t>
            </a:r>
            <a:r>
              <a:rPr lang="pl-PL" dirty="0"/>
              <a:t> obrotowe mechaniczne</a:t>
            </a:r>
          </a:p>
          <a:p>
            <a:r>
              <a:rPr lang="pl-PL" dirty="0"/>
              <a:t>Moduł </a:t>
            </a:r>
            <a:r>
              <a:rPr lang="pl-PL" dirty="0" err="1"/>
              <a:t>bluetooth</a:t>
            </a:r>
            <a:r>
              <a:rPr lang="pl-PL" dirty="0"/>
              <a:t> HC-05</a:t>
            </a:r>
          </a:p>
          <a:p>
            <a:r>
              <a:rPr lang="pl-PL" dirty="0"/>
              <a:t>Wyświetlacz OLED SSD1306</a:t>
            </a:r>
          </a:p>
          <a:p>
            <a:r>
              <a:rPr lang="pl-PL" dirty="0"/>
              <a:t>Gąsienice własnego projekty wydrukowane elastycznym </a:t>
            </a:r>
            <a:r>
              <a:rPr lang="pl-PL" dirty="0" err="1"/>
              <a:t>filamentem</a:t>
            </a:r>
            <a:r>
              <a:rPr lang="pl-PL" dirty="0"/>
              <a:t> TPU</a:t>
            </a:r>
          </a:p>
          <a:p>
            <a:r>
              <a:rPr lang="pl-PL" dirty="0"/>
              <a:t>MinIMU-9 v5 (Płytka zawierająca magnetometr, żyroskop i akcelerometr)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2240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Aktualny stan prac</a:t>
            </a:r>
          </a:p>
        </p:txBody>
      </p:sp>
      <p:pic>
        <p:nvPicPr>
          <p:cNvPr id="6" name="Obraz 5" descr="Obraz zawierający budynek, droga, siedzi, hydrant&#10;&#10;Opis wygenerowany automatycznie">
            <a:extLst>
              <a:ext uri="{FF2B5EF4-FFF2-40B4-BE49-F238E27FC236}">
                <a16:creationId xmlns:a16="http://schemas.microsoft.com/office/drawing/2014/main" id="{724D6198-D7CB-450C-9D66-9FB0D8BE6A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04" y="2397374"/>
            <a:ext cx="4814270" cy="2708027"/>
          </a:xfrm>
          <a:prstGeom prst="rect">
            <a:avLst/>
          </a:prstGeom>
        </p:spPr>
      </p:pic>
      <p:pic>
        <p:nvPicPr>
          <p:cNvPr id="8" name="Obraz 7" descr="Obraz zawierający wewnątrz, stół, siedzi, biurko&#10;&#10;Opis wygenerowany automatycznie">
            <a:extLst>
              <a:ext uri="{FF2B5EF4-FFF2-40B4-BE49-F238E27FC236}">
                <a16:creationId xmlns:a16="http://schemas.microsoft.com/office/drawing/2014/main" id="{AF73906E-19D9-4BF9-BF8E-7B95200AFA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380" y="1645153"/>
            <a:ext cx="5616624" cy="421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588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Aktualny stan prac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75F7B661-FAE3-40D9-A6D7-3853FEF111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460" y="2673607"/>
            <a:ext cx="4753638" cy="2695951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6AD13B40-A02E-4704-8FEB-3FFCE661FC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59" y="2116582"/>
            <a:ext cx="43243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7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Niebieski tunel cyfrowy 16: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893_TF02895261_TF02895261.potx" id="{14CCE596-AA37-43C2-B98C-813FCDA8645F}" vid="{D6541014-4DA5-4F9D-A429-DBC462091ED2}"/>
    </a:ext>
  </a:extLst>
</a:theme>
</file>

<file path=ppt/theme/theme2.xml><?xml version="1.0" encoding="utf-8"?>
<a:theme xmlns:a="http://schemas.openxmlformats.org/drawingml/2006/main" name="Motyw pakietu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Prezentacja biznesowa z niebieskim tunelem cyfrowym (panoramiczna)</Template>
  <TotalTime>187</TotalTime>
  <Words>389</Words>
  <Application>Microsoft Office PowerPoint</Application>
  <PresentationFormat>Niestandardowy</PresentationFormat>
  <Paragraphs>50</Paragraphs>
  <Slides>14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7" baseType="lpstr">
      <vt:lpstr>Arial</vt:lpstr>
      <vt:lpstr>Corbel</vt:lpstr>
      <vt:lpstr>Niebieski tunel cyfrowy 16:9</vt:lpstr>
      <vt:lpstr>Tworzenie mapy pomieszczenia za pomocą autonomicznej, mobilnej platformy skanującej</vt:lpstr>
      <vt:lpstr>Konspekt prezentacji</vt:lpstr>
      <vt:lpstr>Wstęp</vt:lpstr>
      <vt:lpstr>Założenia projektowe</vt:lpstr>
      <vt:lpstr>Założenia projektowe</vt:lpstr>
      <vt:lpstr>Dobór dostępnych technologii</vt:lpstr>
      <vt:lpstr>Dobór dostępnych technologii</vt:lpstr>
      <vt:lpstr>Aktualny stan prac</vt:lpstr>
      <vt:lpstr>Aktualny stan prac</vt:lpstr>
      <vt:lpstr>Aktualny stan prac</vt:lpstr>
      <vt:lpstr>Aktualny stan prac</vt:lpstr>
      <vt:lpstr>Aktualny stan prac</vt:lpstr>
      <vt:lpstr>Podsumowanie</vt:lpstr>
      <vt:lpstr>Dziękuję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Układ Tytuł</dc:title>
  <dc:creator>Tomasz Jakubowski</dc:creator>
  <cp:lastModifiedBy>Tomasz Jakubowski</cp:lastModifiedBy>
  <cp:revision>13</cp:revision>
  <dcterms:created xsi:type="dcterms:W3CDTF">2020-10-25T09:21:54Z</dcterms:created>
  <dcterms:modified xsi:type="dcterms:W3CDTF">2020-10-25T12:31:06Z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